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4"/>
    <p:restoredTop sz="96405"/>
  </p:normalViewPr>
  <p:slideViewPr>
    <p:cSldViewPr snapToGrid="0">
      <p:cViewPr varScale="1">
        <p:scale>
          <a:sx n="95" d="100"/>
          <a:sy n="95" d="100"/>
        </p:scale>
        <p:origin x="1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5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4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1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55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8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5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8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2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C70C-614E-09BE-7169-05C71F84CC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Vocation Ministry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C91A2-D140-2EC5-EEFE-915E91F1B1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902231-C067-119A-08DA-C2328BB5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Program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580C5F-DAF4-4EC1-9A11-04DF46096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June 18 – July 20 in Fresno, CA</a:t>
            </a:r>
          </a:p>
          <a:p>
            <a:r>
              <a:rPr lang="en-US" dirty="0"/>
              <a:t>Participants: </a:t>
            </a:r>
          </a:p>
          <a:p>
            <a:pPr lvl="1"/>
            <a:r>
              <a:rPr lang="en-US" dirty="0"/>
              <a:t>Mark Varghese – Toronto, ON</a:t>
            </a:r>
          </a:p>
          <a:p>
            <a:pPr lvl="1"/>
            <a:r>
              <a:rPr lang="en-US" dirty="0"/>
              <a:t>Benedict Lu Heng  and Maxwell </a:t>
            </a:r>
            <a:r>
              <a:rPr lang="en-US" dirty="0" err="1"/>
              <a:t>Turzinski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Facilitators: Agustin, CMF and Alicia Meza</a:t>
            </a:r>
          </a:p>
          <a:p>
            <a:pPr lvl="1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EF7AB-5529-1A5D-6F9C-15A24B04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831" y="2306782"/>
            <a:ext cx="3242200" cy="4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6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3346BF-204B-EB6E-5B00-7359B75F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372" y="74913"/>
            <a:ext cx="6389255" cy="25631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453313-BFE6-F32B-D07D-095BE4664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209" y="2668965"/>
            <a:ext cx="8783228" cy="3101983"/>
          </a:xfrm>
        </p:spPr>
        <p:txBody>
          <a:bodyPr/>
          <a:lstStyle/>
          <a:p>
            <a:pPr marL="1371600">
              <a:spcBef>
                <a:spcPts val="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Fresno Catholic Charities</a:t>
            </a:r>
          </a:p>
          <a:p>
            <a:pPr marL="1371600">
              <a:spcBef>
                <a:spcPts val="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Hinds Hospice</a:t>
            </a:r>
          </a:p>
          <a:p>
            <a:pPr marL="1371600">
              <a:spcBef>
                <a:spcPts val="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Vacation Bible School at St. Anthony Claret</a:t>
            </a:r>
          </a:p>
          <a:p>
            <a:pPr marL="1371600">
              <a:spcBef>
                <a:spcPts val="0"/>
              </a:spcBef>
            </a:pPr>
            <a:r>
              <a:rPr lang="en-US" sz="3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Sierra Resource Conservation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7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0057-0453-0C58-5C91-B174E7FAC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E4BC2-8CC7-42FD-191B-74294B2A3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Recently Accepted: Juan Carlos Betancourt (35)</a:t>
            </a:r>
          </a:p>
          <a:p>
            <a:r>
              <a:rPr lang="en-US" dirty="0"/>
              <a:t>Actively Accompanying: 2, one from Toronto and the other from Brooklyn </a:t>
            </a:r>
          </a:p>
        </p:txBody>
      </p:sp>
    </p:spTree>
    <p:extLst>
      <p:ext uri="{BB962C8B-B14F-4D97-AF65-F5344CB8AC3E}">
        <p14:creationId xmlns:p14="http://schemas.microsoft.com/office/powerpoint/2010/main" val="89063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79C0-1783-F746-A104-74EA00B1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B3A2F-1316-215F-97B9-2CB53FAAF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Javier Reyes, CMF</a:t>
            </a:r>
          </a:p>
          <a:p>
            <a:r>
              <a:rPr lang="en-US" dirty="0"/>
              <a:t>Agustin Carrillo, CMF</a:t>
            </a:r>
          </a:p>
          <a:p>
            <a:r>
              <a:rPr lang="en-US" dirty="0"/>
              <a:t>Arturo Gonzalez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5567B-7349-E5E0-747F-F39EF791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179" y="2468668"/>
            <a:ext cx="4089468" cy="34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C95EF2-F2BD-3A69-14EA-D4B11A16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outreach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6A3D9B-CE12-CDD4-7DF2-94C98FA3F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Social Media</a:t>
            </a:r>
          </a:p>
          <a:p>
            <a:endParaRPr lang="en-US" sz="3600" dirty="0"/>
          </a:p>
          <a:p>
            <a:r>
              <a:rPr lang="en-US" sz="3600" dirty="0"/>
              <a:t>Conferences </a:t>
            </a:r>
          </a:p>
          <a:p>
            <a:endParaRPr lang="en-US" sz="3600" dirty="0"/>
          </a:p>
          <a:p>
            <a:r>
              <a:rPr lang="en-US" sz="3600" dirty="0"/>
              <a:t>Parish Vocation Committees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6DA9DF-DBC4-2D54-A607-D6429D24C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0ABA71-8996-B913-2AE9-B1930224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7DA699-B87C-2697-C44A-00CB83B26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3890" y="2562755"/>
            <a:ext cx="3186064" cy="3101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09B26-2C20-F35D-1EE9-934E4FE3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36" y="2638044"/>
            <a:ext cx="3536726" cy="29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1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5345-39F9-635F-551C-60229231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A89FB-ECD8-11E6-806C-AD728B77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38043"/>
            <a:ext cx="11125200" cy="387161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National Religious Vocation Conference (Leavenworth, KS) – July 16 - 29                                        </a:t>
            </a:r>
          </a:p>
          <a:p>
            <a:r>
              <a:rPr lang="en-US" dirty="0"/>
              <a:t>Marian Days (Carthage, MO) – August 1- 4</a:t>
            </a:r>
          </a:p>
          <a:p>
            <a:r>
              <a:rPr lang="en-US" dirty="0"/>
              <a:t>Eucharistic Congress of the Diocese of Charlotte (Charlotte, NC) – August 30 - 31</a:t>
            </a:r>
          </a:p>
          <a:p>
            <a:r>
              <a:rPr lang="en-US" dirty="0"/>
              <a:t>Diocese of Fresno Congress (Visalia, CA) – October 11-13</a:t>
            </a:r>
          </a:p>
          <a:p>
            <a:r>
              <a:rPr lang="en-US" dirty="0">
                <a:highlight>
                  <a:srgbClr val="FFFF00"/>
                </a:highlight>
              </a:rPr>
              <a:t>National Religious Vocation Conference Convocation (Minneapolis, MN) – October 31 - Nov 3</a:t>
            </a:r>
          </a:p>
          <a:p>
            <a:r>
              <a:rPr lang="en-US" dirty="0">
                <a:highlight>
                  <a:srgbClr val="00FF00"/>
                </a:highlight>
              </a:rPr>
              <a:t>National Catholic Youth Conference (Long Beach, CA) – November 14 -16</a:t>
            </a:r>
          </a:p>
          <a:p>
            <a:r>
              <a:rPr lang="en-US" dirty="0"/>
              <a:t>Renew Toronto (Toronto, ON) – November 23 - 24</a:t>
            </a:r>
          </a:p>
          <a:p>
            <a:r>
              <a:rPr lang="en-US" dirty="0">
                <a:highlight>
                  <a:srgbClr val="FFFF00"/>
                </a:highlight>
              </a:rPr>
              <a:t>FC+PJV (Guatemala) - November 26 - December 1</a:t>
            </a:r>
          </a:p>
          <a:p>
            <a:r>
              <a:rPr lang="en-US" dirty="0">
                <a:highlight>
                  <a:srgbClr val="00FFFF"/>
                </a:highlight>
              </a:rPr>
              <a:t>SEEK (Salt Lake, UT) – January 1- 5 </a:t>
            </a:r>
          </a:p>
          <a:p>
            <a:r>
              <a:rPr lang="en-US" dirty="0"/>
              <a:t>RE Congress (Anaheim, CA) – February 20 - 23</a:t>
            </a:r>
          </a:p>
          <a:p>
            <a:r>
              <a:rPr lang="en-US" dirty="0">
                <a:highlight>
                  <a:srgbClr val="00FFFF"/>
                </a:highlight>
              </a:rPr>
              <a:t>Vocations Jamboree, University of Mary (Bismarck, ND) – March 18 - 20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0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3FA3-D62C-51FD-F501-DD934558D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Parish Vocation Committees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801D-97ED-4E9F-519E-9E8D3B264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Visited </a:t>
            </a:r>
          </a:p>
          <a:p>
            <a:pPr lvl="1"/>
            <a:r>
              <a:rPr lang="en-US" dirty="0"/>
              <a:t>Perth Amboy – Our Lady of Fatima</a:t>
            </a:r>
          </a:p>
          <a:p>
            <a:pPr lvl="1"/>
            <a:r>
              <a:rPr lang="en-US" dirty="0"/>
              <a:t>Chicago – Our Lady of Guadalupe </a:t>
            </a:r>
          </a:p>
          <a:p>
            <a:pPr lvl="1"/>
            <a:r>
              <a:rPr lang="en-US" dirty="0"/>
              <a:t>Fresno – St. Anthony Claret and St. Paul </a:t>
            </a:r>
          </a:p>
          <a:p>
            <a:pPr lvl="1"/>
            <a:endParaRPr lang="en-US" dirty="0"/>
          </a:p>
          <a:p>
            <a:r>
              <a:rPr lang="en-US" dirty="0"/>
              <a:t>To be visited </a:t>
            </a:r>
          </a:p>
          <a:p>
            <a:pPr lvl="1"/>
            <a:r>
              <a:rPr lang="en-US" dirty="0"/>
              <a:t>Jersey City – St. Joseph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68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BF6C-0C10-FBEE-DC2E-E6535147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Discernment Night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F4B43-A49F-5C75-97CC-405990A89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November 23</a:t>
            </a:r>
            <a:r>
              <a:rPr lang="en-US" dirty="0">
                <a:solidFill>
                  <a:srgbClr val="000000"/>
                </a:solidFill>
                <a:latin typeface="-apple-system"/>
              </a:rPr>
              <a:t>,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94081-3055-9CC5-D88E-347EFCDD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533" y="2951134"/>
            <a:ext cx="3495692" cy="3513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1E532-299A-871D-D48E-43D83F526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34" y="2951134"/>
            <a:ext cx="3424639" cy="34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4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865B-83A3-0552-E08A-44FCC1A6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Lady of Fatima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0705-6466-7AAB-FEAD-F5D5211B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13, 2025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6514CAD-BA76-A845-5535-2453CAE4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17" y="3122684"/>
            <a:ext cx="4135966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733B-08F0-B952-DF35-CFF44056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CF3EFC-D9B4-5D6A-C277-A5C3FB6BE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580" y="2791333"/>
            <a:ext cx="4135966" cy="310197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FEDCD-CDEA-C1D5-3E9F-F9528CEA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091" y="3319931"/>
            <a:ext cx="4182232" cy="13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2459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{7DFD4F69-4E7B-9148-95B2-A8DA126D9E24}tf10001120</Template>
  <TotalTime>307</TotalTime>
  <Words>301</Words>
  <Application>Microsoft Macintosh PowerPoint</Application>
  <PresentationFormat>Widescreen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Calibri</vt:lpstr>
      <vt:lpstr>Gill Sans MT</vt:lpstr>
      <vt:lpstr>Times New Roman</vt:lpstr>
      <vt:lpstr>Parcel</vt:lpstr>
      <vt:lpstr>Vocation Ministry</vt:lpstr>
      <vt:lpstr>Team </vt:lpstr>
      <vt:lpstr>Forms of outreach </vt:lpstr>
      <vt:lpstr>Social Media </vt:lpstr>
      <vt:lpstr>Conferences </vt:lpstr>
      <vt:lpstr>Parish Vocation Committees </vt:lpstr>
      <vt:lpstr>Discernment Night </vt:lpstr>
      <vt:lpstr>Our Lady of Fatima </vt:lpstr>
      <vt:lpstr>Publications </vt:lpstr>
      <vt:lpstr>Upcoming Program</vt:lpstr>
      <vt:lpstr>PowerPoint Presentation</vt:lpstr>
      <vt:lpstr>Prospects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Vocation Ministry</dc:title>
  <dc:creator>Agustin Carrillo</dc:creator>
  <cp:lastModifiedBy>Agustin Carrillo</cp:lastModifiedBy>
  <cp:revision>1</cp:revision>
  <dcterms:created xsi:type="dcterms:W3CDTF">2025-06-04T18:19:53Z</dcterms:created>
  <dcterms:modified xsi:type="dcterms:W3CDTF">2025-06-04T23:28:41Z</dcterms:modified>
</cp:coreProperties>
</file>